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71554A-AB96-FC47-4F2C-837DE681AD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285C152-B26B-7C05-0169-27477678B8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0A17B9-1CB1-65BF-9F9B-7E12E703C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8046AB-5CEF-BF3F-0356-905586E9F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01D17E-928D-7773-1680-6D003FED4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1339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2DCDD5-1A87-79E5-09B8-8D021E183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81944EC-2A50-7778-640A-FFC87B55AF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6F6B70-90A3-2254-E6AF-00777C87E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002068-525D-8F8E-3AD9-38869D79A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DE29AB-D38D-2DFC-6102-024BA3D6C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8306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90D8D3F-F0E9-C68B-896C-9D70896669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915A0E0-01C8-96FD-42B8-49148E9161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3EBEDD-13EE-545E-1FA1-123A2E22E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18D03B2-D6C4-2F5C-9FB2-12E4D6389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076939-5AFD-B741-AC3C-0120410BE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9954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D6E60A-9AD5-86CE-7CF7-586DD63D0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6CDD75-BC8D-49F2-9F38-8D84C9D0D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F2E73B0-0D63-428E-898F-A20ECE0F5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0BE0A9-1046-398C-2DC6-426E8E762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3328E7-BFC2-CD3B-0114-4CE7CAF2A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2950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3BEEC7-6338-39C9-06CE-EC1992F4F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E2321D1-336E-DB6F-714D-D4A1BAB0A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50257D-4FC8-8F77-6DBB-66A1A19EE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776959-2B8D-8307-756E-A3E78132B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42E0B5-F482-3767-404A-2E2B72575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7709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CD3420-B3B4-F341-807B-19632BA66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5060DD-2E36-787B-165D-1622630947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D3DB214-18BC-45D5-5236-CB3F16268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79A3CFA-9F36-CE16-51C0-A8A9E1A58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85DDD5B-7E01-A20F-DD33-A1C428167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99CA59-E291-CDA2-091A-10270B8FB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41703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6ACB6F-796D-E16E-FFDE-01DDBF9E7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9FD070-D833-4CA3-221E-A772D61E4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8301FCB-B935-8DF1-93C3-889406F91F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44C9A16-5D70-BBB4-B09D-9300FF16FD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58181B2-E631-C597-97CF-47B5F38D67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3035482-4901-417C-5201-0AE9A8152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3C175DB-BC39-A88D-D425-9F23DC5C4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74C40C-2283-4089-8090-1A60A4F4C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1316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D1A550-2E02-E5A2-F609-DFC65F54F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0E11A2A-60F2-4B10-49E3-505CFDE1F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4CCFD7A-1051-4364-B4C7-7C40FC55D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D99CB126-A71C-FF53-0DE4-6C959D793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4180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CCB6A0E-2F96-BAAA-359C-4F30D41A9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20DD413-D81E-86DC-7C21-977BD2468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FBFB6E9-EDB5-96C7-E483-2EED7C0C7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48491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027527-7DEA-9BB3-C1F6-39C239485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C2B2F64-345B-3A23-7F48-115E7351C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8A9A00C-D644-9B0F-6D70-8E65AC4DBD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3C53837-7A43-2C02-E4B6-0D732127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5160153-9119-D84D-5368-F946ED42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7C5CAE-AD7A-F3A1-41BE-61432815E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6078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624E6E-BE5D-8C0D-3791-D1E0B16A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935D048-D1DA-64F0-DA34-644A72E9E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79DFD6E-C7A4-6D7A-4231-A057D348D4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7AE597-B6C5-F931-D54B-EC0678586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961D576-3BA8-6D71-2140-D2F4439A4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73BFA78-E54D-F5A9-85D6-AC36FFFC8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5274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D129B7D-D406-8750-07C8-E37235736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AA8587F-AA64-FD2F-7817-02E5FDB65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4033F3-8056-1773-41EB-A5B7E0CD5D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9C7C30E-031D-47A8-B8FF-9F0F5C6F22C7}" type="datetimeFigureOut">
              <a:rPr lang="es-MX" smtClean="0"/>
              <a:t>17/09/2024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36C95C-79BC-688A-8B38-B1D9AD2B8C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E409954-3527-4400-6105-A9EA0F96E8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F75CD5-50B7-4AB2-9946-507EBCA473E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1000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andas.pydata.org/docs/getting_started/intro_tutorials/index.html" TargetMode="External"/><Relationship Id="rId2" Type="http://schemas.openxmlformats.org/officeDocument/2006/relationships/hyperlink" Target="https://pandas.pydata.org/docs/reference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andas.pydata.org/docs/user_guide/index.html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737493-E089-235A-CA26-39E56CC344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48244D-0286-7FB6-4E7B-E5174D94875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7F8D391-CC77-A2AF-3952-1DA0CDCCE4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087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486341-3C6B-410B-E241-5B1D83AB5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64B4B3F-C107-0396-3F08-ED561EDA3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C8BE5D2-B162-5CA4-E06C-2F51BC168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7747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E97A47-9E66-40DB-5575-EE18B5D43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42671"/>
            <a:ext cx="10515600" cy="4972657"/>
          </a:xfrm>
        </p:spPr>
        <p:txBody>
          <a:bodyPr>
            <a:normAutofit fontScale="85000" lnSpcReduction="20000"/>
          </a:bodyPr>
          <a:lstStyle/>
          <a:p>
            <a:pPr marL="0" indent="0" fontAlgn="base">
              <a:buNone/>
            </a:pPr>
            <a:r>
              <a:rPr lang="es-MX" b="1" i="0" dirty="0">
                <a:solidFill>
                  <a:srgbClr val="147BB7"/>
                </a:solidFill>
                <a:effectLst/>
                <a:latin typeface="Montserrat-Medium"/>
              </a:rPr>
              <a:t>Ejemplos:</a:t>
            </a:r>
            <a:endParaRPr lang="es-MX" b="0" i="0" u="none" strike="noStrike" dirty="0">
              <a:solidFill>
                <a:srgbClr val="EE712D"/>
              </a:solidFill>
              <a:effectLst/>
              <a:latin typeface="Montserrat-Medium"/>
              <a:hlinkClick r:id="rId2"/>
            </a:endParaRPr>
          </a:p>
          <a:p>
            <a:pPr algn="l" fontAlgn="base"/>
            <a:r>
              <a:rPr lang="es-MX" b="0" i="0" u="none" strike="noStrike" dirty="0">
                <a:solidFill>
                  <a:srgbClr val="EE712D"/>
                </a:solidFill>
                <a:effectLst/>
                <a:latin typeface="Montserrat-Medium"/>
                <a:hlinkClick r:id="rId2"/>
              </a:rPr>
              <a:t>https://pandas.pydata.org/docs/reference/index.html</a:t>
            </a:r>
          </a:p>
          <a:p>
            <a:pPr marL="0" indent="0" fontAlgn="base">
              <a:buNone/>
            </a:pPr>
            <a:r>
              <a:rPr lang="es-MX" b="1" i="0" dirty="0">
                <a:solidFill>
                  <a:srgbClr val="147BB7"/>
                </a:solidFill>
                <a:effectLst/>
                <a:latin typeface="Montserrat-Medium"/>
              </a:rPr>
              <a:t>Tutoriales:</a:t>
            </a:r>
            <a:endParaRPr lang="es-MX" b="0" i="0" u="none" strike="noStrike" dirty="0">
              <a:solidFill>
                <a:srgbClr val="000000"/>
              </a:solidFill>
              <a:effectLst/>
              <a:latin typeface="Montserrat-Medium"/>
              <a:hlinkClick r:id="rId2"/>
            </a:endParaRPr>
          </a:p>
          <a:p>
            <a:pPr algn="l" fontAlgn="base"/>
            <a:r>
              <a:rPr lang="es-MX" b="1" i="0" u="none" strike="noStrike" dirty="0">
                <a:solidFill>
                  <a:srgbClr val="EE712D"/>
                </a:solidFill>
                <a:effectLst/>
                <a:latin typeface="Montserrat-Medium"/>
                <a:hlinkClick r:id="rId3"/>
              </a:rPr>
              <a:t>https://pandas.pydata.org/docs/getting_started/intro_tutorials/index.html</a:t>
            </a:r>
          </a:p>
          <a:p>
            <a:pPr marL="0" indent="0" fontAlgn="base">
              <a:buNone/>
            </a:pPr>
            <a:r>
              <a:rPr lang="es-MX" b="1" i="0" dirty="0">
                <a:solidFill>
                  <a:srgbClr val="147BB7"/>
                </a:solidFill>
                <a:effectLst/>
                <a:latin typeface="Montserrat-Medium"/>
              </a:rPr>
              <a:t>Documentación: </a:t>
            </a:r>
            <a:endParaRPr lang="es-MX" b="0" i="0" u="none" strike="noStrike" dirty="0">
              <a:solidFill>
                <a:srgbClr val="000000"/>
              </a:solidFill>
              <a:effectLst/>
              <a:latin typeface="Montserrat-Medium"/>
              <a:hlinkClick r:id="rId3"/>
            </a:endParaRPr>
          </a:p>
          <a:p>
            <a:pPr algn="l" fontAlgn="base"/>
            <a:r>
              <a:rPr lang="es-MX" b="1" i="0" u="none" strike="noStrike" dirty="0">
                <a:solidFill>
                  <a:srgbClr val="EE712D"/>
                </a:solidFill>
                <a:effectLst/>
                <a:latin typeface="Montserrat-Medium"/>
                <a:hlinkClick r:id="rId4"/>
              </a:rPr>
              <a:t>https://pandas.pydata.org/docs/user_guide/index.html</a:t>
            </a:r>
            <a:endParaRPr lang="es-MX" b="0" i="0" u="none" strike="noStrike" dirty="0">
              <a:solidFill>
                <a:srgbClr val="000000"/>
              </a:solidFill>
              <a:effectLst/>
              <a:latin typeface="Montserrat-Medium"/>
              <a:hlinkClick r:id="rId4"/>
            </a:endParaRPr>
          </a:p>
          <a:p>
            <a:pPr marL="0" indent="0" algn="just" fontAlgn="base">
              <a:buNone/>
            </a:pPr>
            <a:endParaRPr lang="es-MX" b="0" i="0" dirty="0">
              <a:solidFill>
                <a:srgbClr val="000000"/>
              </a:solidFill>
              <a:effectLst/>
              <a:latin typeface="Montserrat-Medium"/>
            </a:endParaRPr>
          </a:p>
          <a:p>
            <a:pPr marL="0" indent="0" algn="just" fontAlgn="base">
              <a:buNone/>
            </a:pPr>
            <a:r>
              <a:rPr lang="es-MX" b="0" i="0" dirty="0">
                <a:solidFill>
                  <a:srgbClr val="000000"/>
                </a:solidFill>
                <a:effectLst/>
                <a:latin typeface="Montserrat-Medium"/>
              </a:rPr>
              <a:t>Podrás encontrar tutoriales básicos y muchos ejemplos en el sitio oficial de </a:t>
            </a:r>
            <a:r>
              <a:rPr lang="es-MX" b="0" i="0" dirty="0">
                <a:solidFill>
                  <a:srgbClr val="FF0000"/>
                </a:solidFill>
                <a:effectLst/>
                <a:latin typeface="Montserrat-Medium"/>
              </a:rPr>
              <a:t>Pandas</a:t>
            </a:r>
            <a:r>
              <a:rPr lang="es-MX" b="0" i="0" dirty="0">
                <a:solidFill>
                  <a:srgbClr val="000000"/>
                </a:solidFill>
                <a:effectLst/>
                <a:latin typeface="Montserrat-Medium"/>
              </a:rPr>
              <a:t>, así como la referencia detallada de cada instrucción de la librería. Te recomendamos consultar en la documentación oficial la función que realiza cada instrucción en los siguientes ejemplos, y visitar los tutoriales si quieres conocer más sobre el tema.</a:t>
            </a:r>
          </a:p>
          <a:p>
            <a:pPr marL="0" indent="0">
              <a:buNone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3118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53B24-F375-661F-359B-12A32C574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093F8B9-2A63-B7CC-26FF-B5931CE4D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5CC42AD-EC9B-BF87-6CEF-67A0A128A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049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5BEE50-F737-09AC-226C-985668CBD7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2CCCCE5-47F3-7290-F11D-569D3A574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8F2C109-443A-4E6B-8E42-AC3A23EF0F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40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904796-A707-88B8-3F3E-DE314FF12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A85139-F7F0-53FB-2481-43EA90D987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00483CE-A4F7-7E44-9F51-4C1310286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96536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772577-8FE0-7069-4372-E4CB5164D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C89176-5F98-C21A-1CB4-C2E4F4F8B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968A1BC-EACC-83F4-0A0F-A8B06E445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2321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CD5FFD-4117-1790-0FD0-6521BD372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3E2755-503F-C157-E231-C1CE2FB0E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40D2ED5-068C-4E2D-B852-161DF5C48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019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695E68-605C-9B83-B7D4-F2C857FF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D06251C-F6B5-A7BE-064A-331A60D6A8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A5564DE-30D5-8595-70B7-7BCF390589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130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AB07A8-AC71-A1F8-EABC-0746B9642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30C17F-A0D6-CC24-E56F-504EBF99A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B206063-ABB2-784E-EB68-E16B25880E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141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3A8AE9-3FF0-9039-4B32-479C92A9E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4352F7-9126-FEC5-66A7-4E0684DF5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8038711-BB60-6BDE-8FB7-F93980AEE7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533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5DBBE5-7EB4-1DE2-2C2F-FD746A71C5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1CEBF2-7384-52F9-6A21-0B3B9CF1C2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1D3FB41-1F29-3EA7-469E-71F325828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07505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71907E-F6B2-9660-1032-0AA98F172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8456B2E-A0CE-80FD-AF9F-9FF3DDB8E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036CF6C-19A5-1E22-0B18-A7F1ACE78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2225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FAD3A0-FAE6-85D4-D270-AF8BB9EA57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1971A7A-A022-2EE1-D3F2-4FFEC35818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8D6FF8C-0898-BE46-253F-032340A186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882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8B3319-8EF9-38F8-2849-7A526B868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4BE59FE-F9E3-AAEA-CA75-219D16F500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7528150-6E0E-AB5C-0216-82CA480C5A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9983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C27833-45A2-17CC-72D6-B0898258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CBC8004-426B-79F2-149A-031A2F5824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F2C9875-954C-8CF5-54FD-4769ADBE2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5676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7C970-301B-06E9-63B0-C3B7142A7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568D0E-85FC-A811-1B99-0E0B68C52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339E009-71C1-4A36-45A4-DA65985B0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2339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437BE7-5A25-90EF-5C6E-E63A1F820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60868B-5806-D9B4-6ED5-1DD9FE957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E4D8E8F-4123-BCFD-EB84-82796913A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386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2DF76C-087F-522F-9E49-67F8BFD1A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F9753F-17DC-3525-467A-95B94EEBF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F2A9A9B-8205-FDF1-D0D7-F83F72339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2286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F631A7-8A42-98CF-3ABC-11574DCB3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5090AE9-79CC-678E-3283-B9E9CCD90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B40FBDD-D020-D311-867D-F8C319309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3404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695E4B-E17E-8A6F-94B1-AD38946CF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BA2515C-61CD-648C-52D3-8ED7AD3209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37840D2-76E6-85D0-2FBD-E4B481A0EE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680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95D1F59-2C7F-8273-9A85-54CC7AC89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6392AE-7F72-3800-4966-45891B33B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76007B6-8041-D4AD-E114-0B5FD0885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807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53AC01-1FA0-CA0F-C5CA-A2C7F6380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4A3565A-D3D8-194E-3A38-0B4049CFA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FB3574C-0FAE-B38D-E912-E73228CBA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847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8655D1-572E-A19C-824A-F2201042D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2C7FA66-3952-F2BF-05EC-76C9A8E779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4CCA722-1AEE-EB88-DFE5-1D97C5EC2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790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0CA32B-6439-FFA7-38FB-A25407354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D751365-CCAA-3DD2-D0C0-54237CBEF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35B4570-41F8-1AF3-A474-EA7CCA8C3D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18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181A8-9242-24C8-A5C2-092A743FB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294A871-088C-8AEB-5805-954B4C3A3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590835C-A0DD-08AD-1950-F3FC714EB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98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9B554-2B19-BC92-DA0B-E5ADB30F8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F6C048-4601-88E9-9A90-2F091B2BA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D8D1EAB-647C-E5A4-7D35-98A222086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670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C9647B-F995-465F-6EF0-2AF8E3215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E0AD75D-9143-4C17-ABA9-7133F5A31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F037A9A-DD18-423C-9F9E-41F514CF3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18771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2205</TotalTime>
  <Words>115</Words>
  <Application>Microsoft Office PowerPoint</Application>
  <PresentationFormat>Panorámica</PresentationFormat>
  <Paragraphs>8</Paragraphs>
  <Slides>28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Aptos</vt:lpstr>
      <vt:lpstr>Aptos Display</vt:lpstr>
      <vt:lpstr>Arial</vt:lpstr>
      <vt:lpstr>Montserrat-Medium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Idelfonso Iturbe Nepomuceno</dc:creator>
  <cp:lastModifiedBy>Idelfonso Iturbe Nepomuceno</cp:lastModifiedBy>
  <cp:revision>33</cp:revision>
  <dcterms:created xsi:type="dcterms:W3CDTF">2024-09-15T17:08:45Z</dcterms:created>
  <dcterms:modified xsi:type="dcterms:W3CDTF">2024-09-17T06:33:39Z</dcterms:modified>
</cp:coreProperties>
</file>

<file path=docProps/thumbnail.jpeg>
</file>